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8"/>
  </p:notesMasterIdLst>
  <p:handoutMasterIdLst>
    <p:handoutMasterId r:id="rId39"/>
  </p:handoutMasterIdLst>
  <p:sldIdLst>
    <p:sldId id="265" r:id="rId5"/>
    <p:sldId id="279" r:id="rId6"/>
    <p:sldId id="282" r:id="rId7"/>
    <p:sldId id="285" r:id="rId8"/>
    <p:sldId id="286" r:id="rId9"/>
    <p:sldId id="287" r:id="rId10"/>
    <p:sldId id="283" r:id="rId11"/>
    <p:sldId id="288" r:id="rId12"/>
    <p:sldId id="289" r:id="rId13"/>
    <p:sldId id="290" r:id="rId14"/>
    <p:sldId id="292" r:id="rId15"/>
    <p:sldId id="294" r:id="rId16"/>
    <p:sldId id="295" r:id="rId17"/>
    <p:sldId id="296" r:id="rId18"/>
    <p:sldId id="293" r:id="rId19"/>
    <p:sldId id="291" r:id="rId20"/>
    <p:sldId id="297" r:id="rId21"/>
    <p:sldId id="299" r:id="rId22"/>
    <p:sldId id="298" r:id="rId23"/>
    <p:sldId id="300" r:id="rId24"/>
    <p:sldId id="305" r:id="rId25"/>
    <p:sldId id="304" r:id="rId26"/>
    <p:sldId id="303" r:id="rId27"/>
    <p:sldId id="302" r:id="rId28"/>
    <p:sldId id="309" r:id="rId29"/>
    <p:sldId id="308" r:id="rId30"/>
    <p:sldId id="307" r:id="rId31"/>
    <p:sldId id="306" r:id="rId32"/>
    <p:sldId id="301" r:id="rId33"/>
    <p:sldId id="310" r:id="rId34"/>
    <p:sldId id="311" r:id="rId35"/>
    <p:sldId id="312" r:id="rId36"/>
    <p:sldId id="313" r:id="rId37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95" autoAdjust="0"/>
  </p:normalViewPr>
  <p:slideViewPr>
    <p:cSldViewPr>
      <p:cViewPr varScale="1">
        <p:scale>
          <a:sx n="74" d="100"/>
          <a:sy n="74" d="100"/>
        </p:scale>
        <p:origin x="185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17C8-0334-4364-89CF-0376741781C8}" type="datetimeFigureOut">
              <a:rPr lang="nl-NL" smtClean="0"/>
              <a:t>6-2-2019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DF363-9DA3-4DF7-A1F7-5DF8DBFCF4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2590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6-2-2019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25</a:t>
            </a:fld>
            <a:endParaRPr 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26</a:t>
            </a:fld>
            <a:endParaRPr 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27</a:t>
            </a:fld>
            <a:endParaRPr lang="nl-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28</a:t>
            </a:fld>
            <a:endParaRPr lang="nl-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29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30</a:t>
            </a:fld>
            <a:endParaRPr lang="nl-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31</a:t>
            </a:fld>
            <a:endParaRPr lang="nl-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32</a:t>
            </a:fld>
            <a:endParaRPr lang="nl-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6-2-2019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6-2-2019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6-2-2019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6-2-2019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6-2-2019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6-2-2019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F7C59F7-A3B4-4A1A-AE7A-79F5E855CD47}" type="datetimeFigureOut">
              <a:rPr lang="nl-NL" smtClean="0"/>
              <a:pPr/>
              <a:t>6-2-2019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6-2-2019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6-2-2019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ovisioning.ontwikkelcentrum.nl/objects/OC-37018-2-2d/OC-37018-2-2d.html" TargetMode="Externa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plek.org/animaties/planten_dieren/bloembovenbouw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I6TZ6ccwLE" TargetMode="External"/><Relationship Id="rId3" Type="http://schemas.openxmlformats.org/officeDocument/2006/relationships/hyperlink" Target="https://www.youtube.com/watch?v=wW2IZJDPi9Y&amp;feature=player_embedded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iQnacbL1c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vuLvq197g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hizopon.nl/images/rhizoponv5.sw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maken.wikiwijs.nl/bestanden/284684/Stektabel%20Boomkwekerij%20(met%20inleiding).pdf" TargetMode="External"/><Relationship Id="rId4" Type="http://schemas.openxmlformats.org/officeDocument/2006/relationships/hyperlink" Target="http://maken.wikiwijs.nl/32464/Start_teelt_Boomteelt#!page-75118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Boomteelt; Start teelt</a:t>
            </a:r>
            <a:br>
              <a:rPr lang="nl-NL" dirty="0" smtClean="0"/>
            </a:br>
            <a:r>
              <a:rPr lang="nl-NL" dirty="0" smtClean="0"/>
              <a:t>Verdieping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6056582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R. </a:t>
            </a:r>
            <a:r>
              <a:rPr lang="nl-NL" dirty="0" err="1" smtClean="0"/>
              <a:t>Soesman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184" y="2060848"/>
            <a:ext cx="7056784" cy="25149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/>
              <a:t>G</a:t>
            </a:r>
            <a:r>
              <a:rPr lang="nl-NL" b="1" dirty="0" smtClean="0"/>
              <a:t>eneratief vermeerderen</a:t>
            </a:r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82963"/>
            <a:ext cx="3272780" cy="229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124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52827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Ontstaan van zaden</a:t>
            </a:r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21837"/>
            <a:ext cx="53911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3" y="5340333"/>
            <a:ext cx="917164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" y="6275098"/>
            <a:ext cx="917164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590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52827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44626"/>
            <a:ext cx="8975080" cy="16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4602088" cy="307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363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52827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Kruisbestuiving</a:t>
            </a:r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35242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008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52827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Zelfbestuiving</a:t>
            </a:r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36576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31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" y="2163153"/>
            <a:ext cx="9144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22" y="3126032"/>
            <a:ext cx="1592719" cy="341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363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Vegetatief </a:t>
            </a:r>
            <a:r>
              <a:rPr lang="nl-NL" b="1" dirty="0" err="1" smtClean="0"/>
              <a:t>vs</a:t>
            </a:r>
            <a:r>
              <a:rPr lang="nl-NL" b="1" dirty="0" smtClean="0"/>
              <a:t> generatief</a:t>
            </a:r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780928"/>
            <a:ext cx="80105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51264"/>
            <a:ext cx="80105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3006080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728" indent="0">
              <a:buNone/>
            </a:pPr>
            <a:r>
              <a:rPr lang="nl-NL" b="1" dirty="0">
                <a:hlinkClick r:id="rId5"/>
              </a:rPr>
              <a:t>Handmatig zaaien van boomkwekerij gewassen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240676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Verdieping</a:t>
            </a:r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55594"/>
            <a:ext cx="4482871" cy="207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820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Maar………… Waarom gaan de insecten naar de bloemen?</a:t>
            </a:r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 Verdieping</a:t>
            </a:r>
            <a:endParaRPr lang="nl-NL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40451"/>
            <a:ext cx="2340272" cy="330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848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 Verdieping</a:t>
            </a:r>
            <a:endParaRPr lang="nl-N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" y="2636912"/>
            <a:ext cx="9115841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4437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Een korte herhaling:</a:t>
            </a:r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r>
              <a:rPr lang="nl-NL" b="1" dirty="0" smtClean="0"/>
              <a:t>Vegetatief: Ongeslachtelijk</a:t>
            </a:r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r>
              <a:rPr lang="nl-NL" b="1" dirty="0" smtClean="0"/>
              <a:t>Generatief: Geslachtelijk</a:t>
            </a:r>
            <a:endParaRPr lang="nl-NL" dirty="0" smtClean="0"/>
          </a:p>
          <a:p>
            <a:pPr marL="109728" indent="0">
              <a:buNone/>
            </a:pPr>
            <a:endParaRPr lang="nl-N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30" y="274638"/>
            <a:ext cx="3663786" cy="408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9" y="100880"/>
            <a:ext cx="8543167" cy="449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201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 Verdieping</a:t>
            </a:r>
            <a:endParaRPr lang="nl-NL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8" y="2218411"/>
            <a:ext cx="8604448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 Verdieping</a:t>
            </a:r>
            <a:endParaRPr lang="nl-N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42500"/>
            <a:ext cx="9144000" cy="302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050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 Verdieping</a:t>
            </a:r>
            <a:endParaRPr lang="nl-NL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0" y="2183690"/>
            <a:ext cx="8672280" cy="454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050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 Verdieping</a:t>
            </a:r>
            <a:endParaRPr lang="nl-NL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" y="2228239"/>
            <a:ext cx="9003605" cy="463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050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 Verdieping</a:t>
            </a:r>
            <a:endParaRPr lang="nl-N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48" y="2348880"/>
            <a:ext cx="9014336" cy="42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0503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 Verdieping</a:t>
            </a:r>
            <a:endParaRPr lang="nl-NL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" y="2377897"/>
            <a:ext cx="9141069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751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 Verdieping</a:t>
            </a:r>
            <a:endParaRPr lang="nl-NL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492896"/>
            <a:ext cx="9036497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751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 Verdieping</a:t>
            </a:r>
            <a:endParaRPr lang="nl-NL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5" y="2019300"/>
            <a:ext cx="88296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751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 Verdieping</a:t>
            </a:r>
            <a:endParaRPr lang="nl-NL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" y="2420888"/>
            <a:ext cx="89154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751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 Verdieping</a:t>
            </a:r>
            <a:endParaRPr lang="nl-NL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8411"/>
            <a:ext cx="8748464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951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Voorbeelden van vegetatieve vermeerdering:</a:t>
            </a:r>
          </a:p>
          <a:p>
            <a:pPr marL="109728" indent="0">
              <a:buNone/>
            </a:pPr>
            <a:r>
              <a:rPr lang="nl-NL" b="1" dirty="0"/>
              <a:t>	</a:t>
            </a:r>
            <a:r>
              <a:rPr lang="nl-NL" b="1" dirty="0" smtClean="0"/>
              <a:t>			Scheuren</a:t>
            </a:r>
          </a:p>
          <a:p>
            <a:pPr marL="109728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71" y="2852936"/>
            <a:ext cx="3214124" cy="276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634" y="3341633"/>
            <a:ext cx="48958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20" y="4668011"/>
            <a:ext cx="6924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031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505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r>
              <a:rPr lang="nl-NL" dirty="0" smtClean="0">
                <a:hlinkClick r:id="rId3"/>
              </a:rPr>
              <a:t>Bestuiving en bevruchting in plaatjes uitgelegd.</a:t>
            </a: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 Verdieping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3432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 Verdieping</a:t>
            </a:r>
            <a:endParaRPr lang="nl-NL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" y="2814320"/>
            <a:ext cx="912771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0" y="2167989"/>
            <a:ext cx="90584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bg1">
                      <a:alpha val="3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</a:rPr>
              <a:t>Insectenbestuiving vs. windbestuiving</a:t>
            </a:r>
            <a:endParaRPr lang="nl-NL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bg1">
                    <a:alpha val="3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72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 Verdieping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0" y="2167989"/>
            <a:ext cx="90584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bg1">
                      <a:alpha val="3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</a:rPr>
              <a:t>Insectenbestuiving vs. windbestuiving</a:t>
            </a:r>
            <a:endParaRPr lang="nl-NL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bg1">
                    <a:alpha val="30000"/>
                  </a:schemeClr>
                </a:glow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4" y="2996952"/>
            <a:ext cx="8229600" cy="268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194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70348"/>
            <a:ext cx="16383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60848"/>
            <a:ext cx="17621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5932"/>
            <a:ext cx="2250182" cy="267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451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Voorbeelden van vegetatieve vermeerdering:</a:t>
            </a:r>
          </a:p>
          <a:p>
            <a:pPr marL="109728" indent="0">
              <a:buNone/>
            </a:pPr>
            <a:r>
              <a:rPr lang="nl-NL" b="1" dirty="0" smtClean="0"/>
              <a:t>			</a:t>
            </a:r>
            <a:r>
              <a:rPr lang="nl-NL" b="1" dirty="0" smtClean="0">
                <a:hlinkClick r:id="rId3"/>
              </a:rPr>
              <a:t>Stekken</a:t>
            </a:r>
            <a:endParaRPr lang="nl-NL" b="1" dirty="0" smtClean="0"/>
          </a:p>
          <a:p>
            <a:pPr marL="109728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109728" indent="0">
              <a:buNone/>
            </a:pPr>
            <a:endParaRPr lang="nl-NL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21145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271838"/>
            <a:ext cx="6715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30" y="3851065"/>
            <a:ext cx="5867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319"/>
            <a:ext cx="4246443" cy="701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323528" y="314135"/>
            <a:ext cx="4680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Voorbeelden van </a:t>
            </a:r>
            <a:r>
              <a:rPr lang="nl-NL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8"/>
              </a:rPr>
              <a:t>stekken</a:t>
            </a:r>
            <a:endParaRPr lang="nl-NL" sz="5400" b="1" dirty="0">
              <a:ln w="18000">
                <a:solidFill>
                  <a:schemeClr val="tx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2322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Voorbeelden van vegetatieve vermeerdering:</a:t>
            </a:r>
          </a:p>
          <a:p>
            <a:pPr marL="109728" indent="0">
              <a:buNone/>
            </a:pPr>
            <a:r>
              <a:rPr lang="nl-NL" b="1" dirty="0" smtClean="0">
                <a:hlinkClick r:id="rId3"/>
              </a:rPr>
              <a:t>Enten:</a:t>
            </a:r>
            <a:endParaRPr lang="nl-NL" b="1" dirty="0" smtClean="0"/>
          </a:p>
          <a:p>
            <a:pPr marL="109728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67341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73" y="3340381"/>
            <a:ext cx="6563320" cy="363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2" y="3429000"/>
            <a:ext cx="6422458" cy="325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50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Voorbeelden van vegetatieve vermeerdering:</a:t>
            </a:r>
          </a:p>
          <a:p>
            <a:pPr marL="109728" indent="0">
              <a:buNone/>
            </a:pPr>
            <a:r>
              <a:rPr lang="nl-NL" b="1" dirty="0"/>
              <a:t>Afleggen: </a:t>
            </a:r>
            <a:r>
              <a:rPr lang="nl-NL" b="1" dirty="0" smtClean="0">
                <a:hlinkClick r:id="rId3"/>
              </a:rPr>
              <a:t>Film </a:t>
            </a:r>
            <a:r>
              <a:rPr lang="nl-NL" b="1" dirty="0" err="1" smtClean="0">
                <a:hlinkClick r:id="rId3"/>
              </a:rPr>
              <a:t>aflegggen</a:t>
            </a:r>
            <a:endParaRPr lang="nl-NL" b="1" dirty="0" smtClean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dirty="0">
              <a:solidFill>
                <a:prstClr val="black"/>
              </a:solidFill>
            </a:endParaRPr>
          </a:p>
          <a:p>
            <a:pPr marL="109728" indent="0">
              <a:buNone/>
            </a:pP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12" y="3356992"/>
            <a:ext cx="4319736" cy="293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453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b="1" dirty="0" smtClean="0"/>
              <a:t>Stekpoeder gebruiken</a:t>
            </a:r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r>
              <a:rPr lang="nl-NL" dirty="0" smtClean="0">
                <a:hlinkClick r:id="rId3"/>
              </a:rPr>
              <a:t>De werking van stekpoeder</a:t>
            </a:r>
            <a:endParaRPr lang="nl-NL" dirty="0" smtClean="0"/>
          </a:p>
          <a:p>
            <a:pPr marL="109728" indent="0">
              <a:buNone/>
            </a:pPr>
            <a:r>
              <a:rPr lang="nl-NL" dirty="0" smtClean="0">
                <a:hlinkClick r:id="rId4"/>
              </a:rPr>
              <a:t>Manieren van toedienen stekpoeder</a:t>
            </a:r>
            <a:endParaRPr lang="nl-NL" dirty="0" smtClean="0"/>
          </a:p>
          <a:p>
            <a:pPr marL="109728" indent="0">
              <a:buNone/>
            </a:pPr>
            <a:r>
              <a:rPr lang="nl-NL" dirty="0" smtClean="0">
                <a:hlinkClick r:id="rId5"/>
              </a:rPr>
              <a:t>Lezen van een stektabel</a:t>
            </a:r>
            <a:endParaRPr lang="nl-NL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653" y="4156698"/>
            <a:ext cx="2300961" cy="256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314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Gebruik stekkisten en stekplaten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5538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04819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855" y="3212976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689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51886"/>
            <a:ext cx="8229600" cy="365841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nl-NL" dirty="0" smtClean="0"/>
              <a:t>Wat heeft een plant allemaal nodig om te kunnen wortelen?</a:t>
            </a:r>
          </a:p>
          <a:p>
            <a:pPr marL="109728" indent="0">
              <a:buNone/>
            </a:pPr>
            <a:endParaRPr lang="nl-NL" dirty="0" smtClean="0"/>
          </a:p>
          <a:p>
            <a:pPr>
              <a:buFont typeface="Arial" pitchFamily="34" charset="0"/>
              <a:buChar char="•"/>
            </a:pP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41825"/>
            <a:ext cx="2767834" cy="311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07" y="3136945"/>
            <a:ext cx="2736304" cy="301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617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F1DC40-7A11-4571-8A48-EE3F6DA3B6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EC3499-4F7F-4B61-9E15-5B420D73BD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36488D8-6933-4F9B-87AD-214AC8E0636E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1019</TotalTime>
  <Words>224</Words>
  <Application>Microsoft Office PowerPoint</Application>
  <PresentationFormat>Diavoorstelling (4:3)</PresentationFormat>
  <Paragraphs>160</Paragraphs>
  <Slides>33</Slides>
  <Notes>33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40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Boomteelt; Start teelt Verdieping</vt:lpstr>
      <vt:lpstr>Les 1</vt:lpstr>
      <vt:lpstr>Les 1</vt:lpstr>
      <vt:lpstr>PowerPoint-presentatie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</vt:lpstr>
      <vt:lpstr>Les 1 Verdieping</vt:lpstr>
      <vt:lpstr>Les 1 Verdieping</vt:lpstr>
      <vt:lpstr>Les 1 Verdieping</vt:lpstr>
      <vt:lpstr>Les 1 Verdieping</vt:lpstr>
      <vt:lpstr>Les 1 Verdieping</vt:lpstr>
      <vt:lpstr>Les 1 Verdieping</vt:lpstr>
      <vt:lpstr>Les 1 Verdieping</vt:lpstr>
      <vt:lpstr>Les 1 Verdieping</vt:lpstr>
      <vt:lpstr>Les 1 Verdieping</vt:lpstr>
      <vt:lpstr>Les 1 Verdieping</vt:lpstr>
      <vt:lpstr>Les 1 Verdieping</vt:lpstr>
      <vt:lpstr>Les 1 Verdieping</vt:lpstr>
      <vt:lpstr>Les 1 Verdieping</vt:lpstr>
      <vt:lpstr>Les 1 Verdieping</vt:lpstr>
      <vt:lpstr>Les 1 Verdieping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Robert Soesman</cp:lastModifiedBy>
  <cp:revision>161</cp:revision>
  <dcterms:created xsi:type="dcterms:W3CDTF">2013-12-03T16:07:15Z</dcterms:created>
  <dcterms:modified xsi:type="dcterms:W3CDTF">2019-02-06T11:45:14Z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0x01010030C2E150DD3FF547BFFD7598BE20C2A0</vt:lpwstr>
  </property>
</Properties>
</file>